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1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1/17/12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B1115196-1C6F-4784-83AC-30756D8F10B3}" type="datetimeFigureOut">
              <a:rPr lang="en-US" smtClean="0"/>
              <a:t>1/17/12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1/17/12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B1115196-1C6F-4784-83AC-30756D8F10B3}" type="datetimeFigureOut">
              <a:rPr lang="en-US" smtClean="0"/>
              <a:t>1/17/12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344488">
              <a:defRPr sz="1800"/>
            </a:lvl6pPr>
            <a:lvl7pPr marL="1946275" indent="-344488">
              <a:defRPr sz="1800"/>
            </a:lvl7pPr>
            <a:lvl8pPr marL="1946275" indent="-344488">
              <a:defRPr sz="1800"/>
            </a:lvl8pPr>
            <a:lvl9pPr marL="1946275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1/17/12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1/17/12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B1115196-1C6F-4784-83AC-30756D8F10B3}" type="datetimeFigureOut">
              <a:rPr lang="en-US" smtClean="0"/>
              <a:t>1/17/12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1/17/12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Creating QR Codes for Lesson Plans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1800" dirty="0" err="1" smtClean="0"/>
              <a:t>EmPOWERment</a:t>
            </a:r>
            <a:r>
              <a:rPr lang="en-US" sz="1800" dirty="0" smtClean="0"/>
              <a:t> Session</a:t>
            </a:r>
          </a:p>
          <a:p>
            <a:r>
              <a:rPr lang="en-US" sz="1800" dirty="0" smtClean="0"/>
              <a:t>Week 1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15989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Uploading Files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67" t="7731" r="39612" b="59444"/>
          <a:stretch/>
        </p:blipFill>
        <p:spPr>
          <a:xfrm>
            <a:off x="511119" y="1949824"/>
            <a:ext cx="5420961" cy="3595435"/>
          </a:xfrm>
        </p:spPr>
      </p:pic>
      <p:sp>
        <p:nvSpPr>
          <p:cNvPr id="7" name="TextBox 6"/>
          <p:cNvSpPr txBox="1"/>
          <p:nvPr/>
        </p:nvSpPr>
        <p:spPr>
          <a:xfrm>
            <a:off x="6613573" y="2215006"/>
            <a:ext cx="174937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Select </a:t>
            </a:r>
            <a:r>
              <a:rPr lang="en-US" sz="2400" b="1" dirty="0" smtClean="0">
                <a:solidFill>
                  <a:srgbClr val="FF0000"/>
                </a:solidFill>
              </a:rPr>
              <a:t>STANDARD MODE </a:t>
            </a:r>
            <a:r>
              <a:rPr lang="en-US" sz="2400" b="1" dirty="0" smtClean="0"/>
              <a:t>and then </a:t>
            </a:r>
            <a:r>
              <a:rPr lang="en-US" sz="2400" b="1" dirty="0" smtClean="0">
                <a:solidFill>
                  <a:srgbClr val="FF0000"/>
                </a:solidFill>
              </a:rPr>
              <a:t>Select Upload Method. 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8981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Selecting your file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05" t="7732" r="39782" b="57324"/>
          <a:stretch/>
        </p:blipFill>
        <p:spPr>
          <a:xfrm>
            <a:off x="548718" y="1949824"/>
            <a:ext cx="6098614" cy="2754149"/>
          </a:xfrm>
        </p:spPr>
      </p:pic>
      <p:sp>
        <p:nvSpPr>
          <p:cNvPr id="5" name="TextBox 4"/>
          <p:cNvSpPr txBox="1"/>
          <p:nvPr/>
        </p:nvSpPr>
        <p:spPr>
          <a:xfrm>
            <a:off x="6898174" y="2132468"/>
            <a:ext cx="19910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In order to upload your file(s), simply select </a:t>
            </a:r>
            <a:r>
              <a:rPr lang="en-US" b="1" dirty="0" smtClean="0">
                <a:solidFill>
                  <a:srgbClr val="FF0000"/>
                </a:solidFill>
              </a:rPr>
              <a:t>Choose File </a:t>
            </a:r>
            <a:r>
              <a:rPr lang="en-US" b="1" dirty="0" smtClean="0"/>
              <a:t>and then browse your documents for the file you want to upload. Then select </a:t>
            </a:r>
            <a:r>
              <a:rPr lang="en-US" b="1" dirty="0" smtClean="0">
                <a:solidFill>
                  <a:srgbClr val="FF0000"/>
                </a:solidFill>
              </a:rPr>
              <a:t>DONE </a:t>
            </a:r>
            <a:r>
              <a:rPr lang="en-US" b="1" dirty="0" smtClean="0"/>
              <a:t>after you have selected all of your desired files.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93407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Verifying file status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919" t="7731" r="39601" b="75184"/>
          <a:stretch/>
        </p:blipFill>
        <p:spPr>
          <a:xfrm>
            <a:off x="924981" y="1949824"/>
            <a:ext cx="7697737" cy="1405676"/>
          </a:xfrm>
        </p:spPr>
      </p:pic>
      <p:sp>
        <p:nvSpPr>
          <p:cNvPr id="5" name="TextBox 4"/>
          <p:cNvSpPr txBox="1"/>
          <p:nvPr/>
        </p:nvSpPr>
        <p:spPr>
          <a:xfrm>
            <a:off x="1752433" y="3928074"/>
            <a:ext cx="55145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If your file uploaded correctly, you should notice that it reads DONE under the status section. Simply select the </a:t>
            </a:r>
            <a:r>
              <a:rPr lang="en-US" sz="2400" dirty="0" smtClean="0">
                <a:solidFill>
                  <a:srgbClr val="FF0000"/>
                </a:solidFill>
              </a:rPr>
              <a:t>DONE</a:t>
            </a:r>
            <a:r>
              <a:rPr lang="en-US" sz="2400" dirty="0" smtClean="0"/>
              <a:t> button to move forward. </a:t>
            </a:r>
            <a:endParaRPr lang="en-US" sz="2400" dirty="0"/>
          </a:p>
        </p:txBody>
      </p:sp>
      <p:sp>
        <p:nvSpPr>
          <p:cNvPr id="6" name="Left Arrow 5"/>
          <p:cNvSpPr/>
          <p:nvPr/>
        </p:nvSpPr>
        <p:spPr>
          <a:xfrm rot="5400000">
            <a:off x="3109601" y="3007469"/>
            <a:ext cx="1015611" cy="401875"/>
          </a:xfrm>
          <a:prstGeom prst="leftArrow">
            <a:avLst>
              <a:gd name="adj1" fmla="val 50000"/>
              <a:gd name="adj2" fmla="val 54167"/>
            </a:avLst>
          </a:prstGeom>
          <a:solidFill>
            <a:srgbClr val="5396D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333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Viewing your new page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125" t="14182" r="36269" b="29866"/>
          <a:stretch/>
        </p:blipFill>
        <p:spPr>
          <a:xfrm>
            <a:off x="297876" y="1803189"/>
            <a:ext cx="5424473" cy="3527979"/>
          </a:xfrm>
        </p:spPr>
      </p:pic>
      <p:sp>
        <p:nvSpPr>
          <p:cNvPr id="7" name="TextBox 6"/>
          <p:cNvSpPr txBox="1"/>
          <p:nvPr/>
        </p:nvSpPr>
        <p:spPr>
          <a:xfrm>
            <a:off x="5847770" y="1818869"/>
            <a:ext cx="299443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You should now see your uploaded document on your Lesson Plan 2011-2012 page. I suggest adding some text at the top of the page to inform visitors of what they are viewing. This can be done by simply clicking in the box that says </a:t>
            </a:r>
            <a:r>
              <a:rPr lang="en-US" b="1" dirty="0" smtClean="0">
                <a:solidFill>
                  <a:srgbClr val="FF0000"/>
                </a:solidFill>
              </a:rPr>
              <a:t>Add text here. </a:t>
            </a:r>
            <a:r>
              <a:rPr lang="en-US" b="1" dirty="0" smtClean="0"/>
              <a:t>In order to edit this text, this can be done in the new editing toolbar that appears.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57226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60755"/>
            <a:ext cx="7583488" cy="1143000"/>
          </a:xfrm>
        </p:spPr>
        <p:txBody>
          <a:bodyPr/>
          <a:lstStyle/>
          <a:p>
            <a:r>
              <a:rPr lang="en-US" dirty="0" smtClean="0"/>
              <a:t>Personalizing your page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332" t="13569" r="34821" b="12665"/>
          <a:stretch/>
        </p:blipFill>
        <p:spPr>
          <a:xfrm>
            <a:off x="438975" y="1949824"/>
            <a:ext cx="5283375" cy="3496620"/>
          </a:xfrm>
        </p:spPr>
      </p:pic>
      <p:sp>
        <p:nvSpPr>
          <p:cNvPr id="4" name="TextBox 3"/>
          <p:cNvSpPr txBox="1"/>
          <p:nvPr/>
        </p:nvSpPr>
        <p:spPr>
          <a:xfrm>
            <a:off x="6177002" y="1949824"/>
            <a:ext cx="23594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 suggest adding some text at the top of the page to inform visitors of what they are viewing. This can be done by simply clicking in the box that says </a:t>
            </a:r>
            <a:r>
              <a:rPr lang="en-US" b="1" dirty="0">
                <a:solidFill>
                  <a:srgbClr val="FF0000"/>
                </a:solidFill>
              </a:rPr>
              <a:t>Add text here. </a:t>
            </a:r>
            <a:r>
              <a:rPr lang="en-US" b="1" dirty="0"/>
              <a:t>In order to edit this text, this can be done in the new editing toolbar that appears.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510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Viewing your page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333" t="14561" r="32960" b="19612"/>
          <a:stretch/>
        </p:blipFill>
        <p:spPr>
          <a:xfrm>
            <a:off x="360587" y="1912949"/>
            <a:ext cx="5819486" cy="3700458"/>
          </a:xfrm>
        </p:spPr>
      </p:pic>
      <p:sp>
        <p:nvSpPr>
          <p:cNvPr id="5" name="TextBox 4"/>
          <p:cNvSpPr txBox="1"/>
          <p:nvPr/>
        </p:nvSpPr>
        <p:spPr>
          <a:xfrm>
            <a:off x="6180073" y="2116788"/>
            <a:ext cx="247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Once finished editing your page, select the </a:t>
            </a:r>
            <a:r>
              <a:rPr lang="en-US" b="1" dirty="0" smtClean="0">
                <a:solidFill>
                  <a:srgbClr val="FF0000"/>
                </a:solidFill>
              </a:rPr>
              <a:t>EDIT</a:t>
            </a:r>
            <a:r>
              <a:rPr lang="en-US" b="1" dirty="0" smtClean="0"/>
              <a:t> tab in the upper black panel to change your current view. You should now be able to see what those visiting your site will see.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34836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Two: Creating your QR code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366" t="7731" r="36060" b="26740"/>
          <a:stretch/>
        </p:blipFill>
        <p:spPr>
          <a:xfrm>
            <a:off x="376264" y="1959989"/>
            <a:ext cx="4593558" cy="3183022"/>
          </a:xfrm>
        </p:spPr>
      </p:pic>
      <p:sp>
        <p:nvSpPr>
          <p:cNvPr id="5" name="TextBox 4"/>
          <p:cNvSpPr txBox="1"/>
          <p:nvPr/>
        </p:nvSpPr>
        <p:spPr>
          <a:xfrm>
            <a:off x="5612605" y="2336306"/>
            <a:ext cx="19910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Copy the web address </a:t>
            </a:r>
            <a:r>
              <a:rPr lang="en-US" sz="2400" dirty="0" smtClean="0"/>
              <a:t>to your Lesson Plan 2011-2012 page.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09720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Visit the QR Code Generator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99701" y="2135340"/>
            <a:ext cx="43408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err="1" smtClean="0"/>
              <a:t>www.qrstuff.com</a:t>
            </a:r>
            <a:endParaRPr lang="en-US" sz="4400" dirty="0"/>
          </a:p>
        </p:txBody>
      </p:sp>
      <p:pic>
        <p:nvPicPr>
          <p:cNvPr id="6" name="Picture 5" descr="QR stuff.com cod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300" y="3204430"/>
            <a:ext cx="2540706" cy="2540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755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Pasting in your URL address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803" t="15884" r="12906" b="7731"/>
          <a:stretch/>
        </p:blipFill>
        <p:spPr>
          <a:xfrm>
            <a:off x="344908" y="2007026"/>
            <a:ext cx="6117195" cy="4155177"/>
          </a:xfrm>
        </p:spPr>
      </p:pic>
      <p:sp>
        <p:nvSpPr>
          <p:cNvPr id="5" name="TextBox 4"/>
          <p:cNvSpPr txBox="1"/>
          <p:nvPr/>
        </p:nvSpPr>
        <p:spPr>
          <a:xfrm>
            <a:off x="6462103" y="1850229"/>
            <a:ext cx="2176292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In section 1, make sure </a:t>
            </a:r>
            <a:r>
              <a:rPr lang="en-US" b="1" dirty="0" smtClean="0">
                <a:solidFill>
                  <a:srgbClr val="FF0000"/>
                </a:solidFill>
              </a:rPr>
              <a:t>website URL </a:t>
            </a:r>
            <a:r>
              <a:rPr lang="en-US" b="1" dirty="0" smtClean="0"/>
              <a:t>is selected. In section 2, </a:t>
            </a:r>
            <a:r>
              <a:rPr lang="en-US" b="1" dirty="0" smtClean="0">
                <a:solidFill>
                  <a:srgbClr val="FF0000"/>
                </a:solidFill>
              </a:rPr>
              <a:t>paste the URL </a:t>
            </a:r>
            <a:r>
              <a:rPr lang="en-US" b="1" dirty="0" smtClean="0"/>
              <a:t>to your Lesson Plan 2011-2012 web page. Automatically a QR code is created for your web page. Select </a:t>
            </a:r>
            <a:r>
              <a:rPr lang="en-US" b="1" dirty="0" smtClean="0">
                <a:solidFill>
                  <a:srgbClr val="FF0000"/>
                </a:solidFill>
              </a:rPr>
              <a:t>DOWNLOAD IMAGE</a:t>
            </a:r>
            <a:r>
              <a:rPr lang="en-US" b="1" dirty="0" smtClean="0"/>
              <a:t>. Save this image to your computer, PRINT IT, and post it outside your classroom door.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45580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041" y="1949824"/>
            <a:ext cx="7829910" cy="40072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+mj-lt"/>
                <a:cs typeface="Marker Felt"/>
              </a:rPr>
              <a:t>The hard work is DONE! Make it a weekly habit to post your plans to your website at the same time you post them to Share Point (Thursdays by 4 PM). In uploading new plan weekly, simply complete the directions on slides 9-12.</a:t>
            </a:r>
          </a:p>
          <a:p>
            <a:pPr marL="0" indent="0">
              <a:buNone/>
            </a:pPr>
            <a:r>
              <a:rPr lang="en-US" sz="2400" dirty="0" smtClean="0">
                <a:latin typeface="+mj-lt"/>
                <a:cs typeface="Marker Felt"/>
              </a:rPr>
              <a:t>You will 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cs typeface="Marker Felt"/>
              </a:rPr>
              <a:t>NOT</a:t>
            </a:r>
            <a:r>
              <a:rPr lang="en-US" sz="2400" dirty="0" smtClean="0">
                <a:latin typeface="+mj-lt"/>
                <a:cs typeface="Marker Felt"/>
              </a:rPr>
              <a:t> have to do Step 2 weekly. Now that the QR code is created, you will simply leave it posted outside your door as a way for guests to access your lesson plan page. </a:t>
            </a:r>
          </a:p>
          <a:p>
            <a:pPr marL="0" indent="0">
              <a:buNone/>
            </a:pPr>
            <a:endParaRPr lang="en-US" sz="2400" dirty="0">
              <a:latin typeface="+mj-lt"/>
              <a:cs typeface="Marker Felt"/>
            </a:endParaRPr>
          </a:p>
          <a:p>
            <a:pPr marL="0" indent="0" algn="ctr">
              <a:buNone/>
            </a:pPr>
            <a:r>
              <a:rPr lang="en-US" sz="2400" dirty="0" smtClean="0">
                <a:latin typeface="+mj-lt"/>
                <a:cs typeface="Marker Felt"/>
              </a:rPr>
              <a:t>GREAT JOB!!! </a:t>
            </a:r>
            <a:endParaRPr lang="en-US" sz="2400" dirty="0">
              <a:latin typeface="+mj-lt"/>
              <a:cs typeface="Marker Felt"/>
            </a:endParaRPr>
          </a:p>
        </p:txBody>
      </p:sp>
    </p:spTree>
    <p:extLst>
      <p:ext uri="{BB962C8B-B14F-4D97-AF65-F5344CB8AC3E}">
        <p14:creationId xmlns:p14="http://schemas.microsoft.com/office/powerpoint/2010/main" val="1119952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235" y="309789"/>
            <a:ext cx="8006716" cy="1593729"/>
          </a:xfrm>
        </p:spPr>
        <p:txBody>
          <a:bodyPr>
            <a:normAutofit fontScale="90000"/>
          </a:bodyPr>
          <a:lstStyle/>
          <a:p>
            <a:r>
              <a:rPr lang="en-US" b="1" i="1" u="sng" dirty="0" smtClean="0"/>
              <a:t/>
            </a:r>
            <a:br>
              <a:rPr lang="en-US" b="1" i="1" u="sng" dirty="0" smtClean="0"/>
            </a:br>
            <a:r>
              <a:rPr lang="en-US" b="1" i="1" u="sng" dirty="0"/>
              <a:t/>
            </a:r>
            <a:br>
              <a:rPr lang="en-US" b="1" i="1" u="sng" dirty="0"/>
            </a:br>
            <a:r>
              <a:rPr lang="en-US" b="1" i="1" u="sng" dirty="0" smtClean="0"/>
              <a:t/>
            </a:r>
            <a:br>
              <a:rPr lang="en-US" b="1" i="1" u="sng" dirty="0" smtClean="0"/>
            </a:br>
            <a:r>
              <a:rPr lang="en-US" b="1" i="1" u="sng" dirty="0"/>
              <a:t/>
            </a:r>
            <a:br>
              <a:rPr lang="en-US" b="1" i="1" u="sng" dirty="0"/>
            </a:br>
            <a:r>
              <a:rPr lang="en-US" b="1" i="1" u="sng" dirty="0" smtClean="0"/>
              <a:t/>
            </a:r>
            <a:br>
              <a:rPr lang="en-US" b="1" i="1" u="sng" dirty="0" smtClean="0"/>
            </a:br>
            <a:r>
              <a:rPr lang="en-US" b="1" i="1" u="sng" dirty="0" smtClean="0"/>
              <a:t>Step </a:t>
            </a:r>
            <a:r>
              <a:rPr lang="en-US" b="1" i="1" u="sng" dirty="0"/>
              <a:t>One:</a:t>
            </a:r>
            <a:r>
              <a:rPr lang="en-US" b="1" i="1" dirty="0"/>
              <a:t> Placing lesson plans onto your school website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82842" y="2060111"/>
            <a:ext cx="71863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Log on to </a:t>
            </a:r>
            <a:r>
              <a:rPr lang="en-US" sz="3600" u="sng" dirty="0" err="1"/>
              <a:t>s</a:t>
            </a:r>
            <a:r>
              <a:rPr lang="en-US" sz="3600" u="sng" dirty="0" err="1" smtClean="0"/>
              <a:t>choolcenter.gcsnc.com</a:t>
            </a:r>
            <a:r>
              <a:rPr lang="en-US" sz="3600" u="sng" dirty="0" smtClean="0"/>
              <a:t>/admin</a:t>
            </a:r>
            <a:endParaRPr lang="en-US" sz="3600" dirty="0"/>
          </a:p>
        </p:txBody>
      </p:sp>
      <p:pic>
        <p:nvPicPr>
          <p:cNvPr id="4" name="Picture 3" descr="School Center QR Cod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300" y="3416653"/>
            <a:ext cx="2540706" cy="2540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858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 your Username &amp; Password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31" b="7731"/>
          <a:stretch>
            <a:fillRect/>
          </a:stretch>
        </p:blipFill>
        <p:spPr bwMode="auto">
          <a:xfrm>
            <a:off x="1941097" y="2354413"/>
            <a:ext cx="5415921" cy="31534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8222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your webpage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7731" b="7731"/>
          <a:stretch>
            <a:fillRect/>
          </a:stretch>
        </p:blipFill>
        <p:spPr>
          <a:xfrm>
            <a:off x="403740" y="2125425"/>
            <a:ext cx="5264218" cy="3605709"/>
          </a:xfrm>
        </p:spPr>
      </p:pic>
      <p:sp>
        <p:nvSpPr>
          <p:cNvPr id="8" name="Down Arrow 7"/>
          <p:cNvSpPr/>
          <p:nvPr/>
        </p:nvSpPr>
        <p:spPr>
          <a:xfrm rot="5400000">
            <a:off x="4966633" y="2052633"/>
            <a:ext cx="538070" cy="1981385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443200" y="2774290"/>
            <a:ext cx="191975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Under the Site Access section, select your </a:t>
            </a:r>
            <a:r>
              <a:rPr lang="en-US" b="1" dirty="0" smtClean="0">
                <a:solidFill>
                  <a:srgbClr val="FF0000"/>
                </a:solidFill>
              </a:rPr>
              <a:t>section/page </a:t>
            </a:r>
            <a:r>
              <a:rPr lang="en-US" b="1" dirty="0" smtClean="0"/>
              <a:t>by clicking on the link (in blue)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96235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Editing your webpage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207" t="14801" r="31068" b="22852"/>
          <a:stretch/>
        </p:blipFill>
        <p:spPr>
          <a:xfrm>
            <a:off x="820364" y="2641747"/>
            <a:ext cx="7682278" cy="3704739"/>
          </a:xfrm>
        </p:spPr>
      </p:pic>
      <p:sp>
        <p:nvSpPr>
          <p:cNvPr id="5" name="Down Arrow 4"/>
          <p:cNvSpPr/>
          <p:nvPr/>
        </p:nvSpPr>
        <p:spPr>
          <a:xfrm rot="2716814">
            <a:off x="3509120" y="1705817"/>
            <a:ext cx="246524" cy="995922"/>
          </a:xfrm>
          <a:prstGeom prst="downArrow">
            <a:avLst/>
          </a:prstGeom>
          <a:solidFill>
            <a:srgbClr val="5396D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964523" y="1672871"/>
            <a:ext cx="3701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 Select the </a:t>
            </a:r>
            <a:r>
              <a:rPr lang="en-US" b="1" u="sng" dirty="0" smtClean="0">
                <a:solidFill>
                  <a:srgbClr val="FF0000"/>
                </a:solidFill>
              </a:rPr>
              <a:t>EDIT</a:t>
            </a:r>
            <a:r>
              <a:rPr lang="en-US" b="1" dirty="0" smtClean="0"/>
              <a:t> tab in the top blue toolbar.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32389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a new page to your website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631" t="14959" r="30421" b="15269"/>
          <a:stretch/>
        </p:blipFill>
        <p:spPr>
          <a:xfrm>
            <a:off x="604049" y="2292454"/>
            <a:ext cx="5901105" cy="4284853"/>
          </a:xfrm>
        </p:spPr>
      </p:pic>
      <p:sp>
        <p:nvSpPr>
          <p:cNvPr id="10" name="Left Arrow 9"/>
          <p:cNvSpPr/>
          <p:nvPr/>
        </p:nvSpPr>
        <p:spPr>
          <a:xfrm>
            <a:off x="3407461" y="2269218"/>
            <a:ext cx="3779184" cy="542135"/>
          </a:xfrm>
          <a:prstGeom prst="leftArrow">
            <a:avLst>
              <a:gd name="adj1" fmla="val 32857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309735" y="2310059"/>
            <a:ext cx="15643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Select </a:t>
            </a:r>
            <a:r>
              <a:rPr lang="en-US" b="1" u="sng" dirty="0" smtClean="0">
                <a:solidFill>
                  <a:srgbClr val="FF0000"/>
                </a:solidFill>
              </a:rPr>
              <a:t>New Page</a:t>
            </a:r>
            <a:r>
              <a:rPr lang="en-US" b="1" dirty="0" smtClean="0"/>
              <a:t> on the top row of the edit toolbar.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57127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Selecting your page type.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180" t="7731" r="40020" b="45957"/>
          <a:stretch/>
        </p:blipFill>
        <p:spPr>
          <a:xfrm>
            <a:off x="588560" y="2444240"/>
            <a:ext cx="8016567" cy="4014904"/>
          </a:xfrm>
        </p:spPr>
      </p:pic>
      <p:sp>
        <p:nvSpPr>
          <p:cNvPr id="5" name="TextBox 4"/>
          <p:cNvSpPr txBox="1"/>
          <p:nvPr/>
        </p:nvSpPr>
        <p:spPr>
          <a:xfrm>
            <a:off x="4816911" y="3330255"/>
            <a:ext cx="32216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Select </a:t>
            </a:r>
            <a:r>
              <a:rPr lang="en-US" sz="2400" dirty="0" smtClean="0">
                <a:solidFill>
                  <a:srgbClr val="FF0000"/>
                </a:solidFill>
              </a:rPr>
              <a:t>Document Manager </a:t>
            </a:r>
            <a:r>
              <a:rPr lang="en-US" sz="2400" dirty="0" smtClean="0"/>
              <a:t>and then </a:t>
            </a:r>
            <a:r>
              <a:rPr lang="en-US" sz="2400" dirty="0" smtClean="0">
                <a:solidFill>
                  <a:srgbClr val="FF0000"/>
                </a:solidFill>
              </a:rPr>
              <a:t>Add Page. 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573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Page Set-Up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976" t="7731" r="40411" b="36024"/>
          <a:stretch/>
        </p:blipFill>
        <p:spPr>
          <a:xfrm>
            <a:off x="557584" y="1949824"/>
            <a:ext cx="6272827" cy="3827780"/>
          </a:xfrm>
        </p:spPr>
      </p:pic>
      <p:sp>
        <p:nvSpPr>
          <p:cNvPr id="5" name="TextBox 4"/>
          <p:cNvSpPr txBox="1"/>
          <p:nvPr/>
        </p:nvSpPr>
        <p:spPr>
          <a:xfrm>
            <a:off x="7000785" y="1949824"/>
            <a:ext cx="17656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In the </a:t>
            </a:r>
            <a:r>
              <a:rPr lang="en-US" sz="2000" b="1" dirty="0" smtClean="0">
                <a:solidFill>
                  <a:srgbClr val="FF0000"/>
                </a:solidFill>
              </a:rPr>
              <a:t>PAGE TITLE </a:t>
            </a:r>
            <a:r>
              <a:rPr lang="en-US" sz="2000" b="1" dirty="0" smtClean="0"/>
              <a:t>section change the title to Lesson Plans 2011-2012. Then select </a:t>
            </a:r>
            <a:r>
              <a:rPr lang="en-US" sz="2000" b="1" dirty="0" smtClean="0">
                <a:solidFill>
                  <a:srgbClr val="FF0000"/>
                </a:solidFill>
              </a:rPr>
              <a:t>DONE </a:t>
            </a:r>
            <a:r>
              <a:rPr lang="en-US" sz="2000" b="1" dirty="0" smtClean="0"/>
              <a:t>.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804991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Customizing your new page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997" t="14203" r="32259" b="31778"/>
          <a:stretch/>
        </p:blipFill>
        <p:spPr>
          <a:xfrm>
            <a:off x="495630" y="2029132"/>
            <a:ext cx="6009524" cy="3934347"/>
          </a:xfrm>
        </p:spPr>
      </p:pic>
      <p:sp>
        <p:nvSpPr>
          <p:cNvPr id="5" name="TextBox 4"/>
          <p:cNvSpPr txBox="1"/>
          <p:nvPr/>
        </p:nvSpPr>
        <p:spPr>
          <a:xfrm>
            <a:off x="6691015" y="2184027"/>
            <a:ext cx="179666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You should now see your new page in the navigation pane. Now you will need to select </a:t>
            </a:r>
            <a:r>
              <a:rPr lang="en-US" b="1" dirty="0" smtClean="0">
                <a:solidFill>
                  <a:srgbClr val="FF0000"/>
                </a:solidFill>
              </a:rPr>
              <a:t>NEW DOCUMENT </a:t>
            </a:r>
            <a:r>
              <a:rPr lang="en-US" b="1" dirty="0" smtClean="0"/>
              <a:t>in the edit toolbar.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283805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orbel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Pixel.thmx</Template>
  <TotalTime>151</TotalTime>
  <Words>587</Words>
  <Application>Microsoft Macintosh PowerPoint</Application>
  <PresentationFormat>On-screen Show (4:3)</PresentationFormat>
  <Paragraphs>41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Pixel</vt:lpstr>
      <vt:lpstr>Creating QR Codes for Lesson Plans</vt:lpstr>
      <vt:lpstr>     Step One: Placing lesson plans onto your school website </vt:lpstr>
      <vt:lpstr>Enter your Username &amp; Password</vt:lpstr>
      <vt:lpstr>Access your webpage</vt:lpstr>
      <vt:lpstr>Editing your webpage</vt:lpstr>
      <vt:lpstr>Adding a new page to your website</vt:lpstr>
      <vt:lpstr>Selecting your page type. </vt:lpstr>
      <vt:lpstr>New Page Set-Up</vt:lpstr>
      <vt:lpstr>Customizing your new page</vt:lpstr>
      <vt:lpstr>Uploading Files</vt:lpstr>
      <vt:lpstr>Selecting your file</vt:lpstr>
      <vt:lpstr>Verifying file status</vt:lpstr>
      <vt:lpstr>Viewing your new page</vt:lpstr>
      <vt:lpstr>Personalizing your page</vt:lpstr>
      <vt:lpstr>Viewing your page</vt:lpstr>
      <vt:lpstr>Step Two: Creating your QR code</vt:lpstr>
      <vt:lpstr>Visit the QR Code Generator</vt:lpstr>
      <vt:lpstr>Pasting in your URL address </vt:lpstr>
      <vt:lpstr>Comments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QR Codes for Lesson Plans</dc:title>
  <dc:creator>Maynard, Kimberly N</dc:creator>
  <cp:lastModifiedBy>Wells, Matthew C</cp:lastModifiedBy>
  <cp:revision>12</cp:revision>
  <dcterms:created xsi:type="dcterms:W3CDTF">2011-10-19T19:19:00Z</dcterms:created>
  <dcterms:modified xsi:type="dcterms:W3CDTF">2012-01-17T23:46:14Z</dcterms:modified>
</cp:coreProperties>
</file>